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be64829f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be64829f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be64829f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abe64829f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be64829f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abe64829f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be64829f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be64829f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be64829fb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abe64829f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be64829f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be64829f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abe64829f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abe64829f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be64829fb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abe64829fb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be64829f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abe64829f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be64829f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abe64829f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abe64829fb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abe64829fb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be64829f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abe64829f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abe64829fb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abe64829fb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abe64829fb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abe64829fb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abe64829fb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abe64829f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be64829f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be64829f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be64829f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be64829f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be64829f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be64829f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be64829f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be64829f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abe64829f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abe64829f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